
<file path=[Content_Types].xml><?xml version="1.0" encoding="utf-8"?>
<Types xmlns="http://schemas.openxmlformats.org/package/2006/content-types">
  <Default ContentType="application/xml" Extension="xml"/>
  <Default ContentType="image/jpeg" Extension="jpe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sldIdLst>
    <p:sldId id="256" r:id="rId4"/>
    <p:sldId id="257" r:id="rId5"/>
    <p:sldId id="258" r:id="rId6"/>
    <p:sldId id="259" r:id="rId7"/>
    <p:sldId id="260" r:id="rId8"/>
  </p:sldIdLst>
  <p:sldSz cy="6858000" cx="12192000"/>
  <p:notesSz cx="6858000" cy="9144000"/>
  <p:defaultTextStyle>
    <a:defPPr lvl="0">
      <a:defRPr lang="en-US"/>
    </a:defPPr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slideMaster" Target="slideMasters/slide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1C889-140E-E7FB-7CA3-185DFF82F0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7DCE7-4A6F-83BD-10F7-611427C48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880C2-57FB-5214-55C1-166A7CBAD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D3195-5ACB-851E-33EA-DFE13E7BD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6EE63-5293-2089-BC55-DD30F582B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48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BEFFE-FD98-2EE1-5D65-BABA9EA7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DEEC4F-6F15-00C0-E21C-B191EF975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D32E3-9E4C-5820-9F20-08C9A8FF2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A06F3-E736-BA01-AAFC-9B9B1D782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C7153-0EEB-2BE6-4B28-EF387434D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05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672CA3-8C6E-2B6A-1D30-D429ABB00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8BD6F5-1BB5-920A-1DB9-5BF51E249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8E349-F6EB-E9D7-83C9-E916D63E8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84883-44B9-3C27-1AFD-7BD87207A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7DCC9-B5F2-3A83-4D78-F2EA71FE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1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5A93E-544F-7F86-B75A-FBEE599A9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7D554-8E35-75A1-B8DE-AE608FB2E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73AC0-4837-92DE-D651-E72716AFD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CE03B-5389-6F88-704C-D484B9FE7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829BA-FA80-AA32-7BCC-6B308051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8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1C89A-08E1-527B-437E-637D69B8D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FEE1A-2B57-42BC-92DA-4016C116C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37C88-316A-E73E-ADB2-F6D8EFF36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F2F1E-5E94-93B9-8F29-99A8CC400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216E7-B436-A1B6-240E-9829069C5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71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E76C0-61D7-B8C4-B154-39260906F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3B0AE-005A-829C-585E-52D798330C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CF4B9-0A31-A343-B356-E6BC573718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DC9AD-C181-465E-3CEA-65EC336E3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20BDF-166E-118C-33F6-E6C454519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1C0E3-8DB9-877B-8CFE-1E113DEC1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40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29E15-256C-4A82-D24A-D26AC30DA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5A2C48-9859-F47C-2539-6F3DCADEA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040DC-BE34-9AEB-B521-A0845B766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D5A385-A37B-DCE1-DCB1-1A415A920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41719-D677-EB2D-3B55-0F3DD23CC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E8A0BA-062E-8C64-5166-22F1C2E97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10D72C-B0C2-06F9-6C2D-D6CB1F7D0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76864E-2F51-63BC-D17C-5905F8A9D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99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DFB6-ADB0-4D3D-B355-DE8BF8A7E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9F494B-764A-CA94-F124-10081561C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5A1B0F-D8E5-6F44-8B00-84859CF6D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0E253-382D-49D2-9D72-EF419E9CB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62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2F862B-DA03-3E98-5FE3-3BDA88184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D882DE-6B78-BD74-7CA1-5C5EBA675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09C559-99FD-22FB-05D2-F604BD6FC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10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84A90-67FF-DDF4-A600-D3CD76FDB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D7D74-86FF-C40D-4D9A-BF5B7F21A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693E4-B40B-49A5-72AA-FAACCCE10C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807C4-7D96-E746-B67D-75E54A246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79859F-902C-0EC7-7417-403F03D2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5016E2-4E3F-A357-0021-20A34A3B0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45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9B1A-7CB9-2B02-D048-30E5B0C78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6D55A-7BD7-B0BA-D894-F77D3160B7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CBBDB5-11DA-06EF-61B6-9769DECF5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DC868B-A60C-190B-A2EA-66357C5A4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01B20-0CD5-5B27-772C-F83984899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A0B756-4762-C595-12B3-92BF37451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30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E14143-5C3D-D1AC-8BE2-085D9E566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34F49-BE8F-92AF-5023-FC821D197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47103-492E-F6A6-4F7D-0D1EDB024B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807E0-95B5-E04B-945B-8B6FF2728A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E0B4E-7F95-B750-12FB-F0D9AC9077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A0B74-DDA4-9B89-E802-124EB3090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5D175-1053-2440-AD97-ED963878F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06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 /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 /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C390-4EA4-BA2A-260F-A389DA8955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ANIMAL NUTRITION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9767CC-387F-361C-2483-27926023EA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Practical – spotting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35525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1E870-56B3-7AA8-1E5F-1E0DA9AC6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Determine the protein, nitrogen and ammonia content 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66D971A-E2F5-C93E-1725-5CCE76C123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32" y="2337594"/>
            <a:ext cx="8031892" cy="4351338"/>
          </a:xfrm>
        </p:spPr>
      </p:pic>
    </p:spTree>
    <p:extLst>
      <p:ext uri="{BB962C8B-B14F-4D97-AF65-F5344CB8AC3E}">
        <p14:creationId xmlns:p14="http://schemas.microsoft.com/office/powerpoint/2010/main" val="4142197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9F319-EA8B-5B45-A673-86C3B1FA4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4219"/>
            <a:ext cx="10515600" cy="1420813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Metallic 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distill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 water &amp;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Monoglass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 distillation unit </a:t>
            </a:r>
            <a:r>
              <a:rPr lang="en-GB" dirty="0"/>
              <a:t>Healthy adults who eat a balanced diet can drink distilled water if they prefer this method of water purification.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A75515-FE9E-E9B5-84A4-7A948EB78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58" y="2506662"/>
            <a:ext cx="4726780" cy="435133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C74E47-8EEA-8506-65EB-B257C332B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76" y="2359289"/>
            <a:ext cx="40797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833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572D5-1CB9-D62C-E676-E1A150AA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Waterce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ath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 &amp; muffle 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Furnabc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--A water bath is used to incubate samples at a constant temperature over a long period of </a:t>
            </a:r>
            <a:r>
              <a:rPr lang="en-GB">
                <a:solidFill>
                  <a:schemeClr val="accent2">
                    <a:lumMod val="50000"/>
                  </a:schemeClr>
                </a:solidFill>
              </a:rPr>
              <a:t>time.2</a:t>
            </a:r>
            <a:r>
              <a:rPr lang="en-GB">
                <a:solidFill>
                  <a:schemeClr val="accent2"/>
                </a:solidFill>
              </a:rPr>
              <a:t>Ashing samples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982C4ED-5B94-047E-E15D-1F644C77E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6125"/>
            <a:ext cx="4936331" cy="435133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5B4C50-5B3D-E192-07FB-5077336C68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282" y="1905000"/>
            <a:ext cx="4814016" cy="458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474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3B4EF-F0CE-5258-399C-5FD15654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1D1817-DB99-7712-B4B0-050A7ECEFD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99" y="1908969"/>
            <a:ext cx="5779427" cy="435133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2FF6EE-4259-93F6-29BB-DE41C7827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594" y="1799828"/>
            <a:ext cx="5354307" cy="456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754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